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9" r:id="rId5"/>
    <p:sldId id="260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8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规划、决策、导航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7510" y="1134745"/>
            <a:ext cx="862266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6570" y="1490345"/>
            <a:ext cx="865124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8995" y="1490345"/>
            <a:ext cx="721106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35035" y="1732280"/>
            <a:ext cx="3041650" cy="4156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最终这些脑区会结合</a:t>
            </a:r>
            <a:endParaRPr lang="zh-CN" altLang="en-US"/>
          </a:p>
          <a:p>
            <a:r>
              <a:rPr lang="zh-CN" altLang="en-US"/>
              <a:t>以此达到最终的具身智能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过去大家都在研究仿真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仿真也可以实现自监督模型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2140" y="932815"/>
            <a:ext cx="8074025" cy="3498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36090" y="495871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仿真、大模型、真实世界的数据</a:t>
            </a:r>
            <a:endParaRPr lang="zh-CN" altLang="en-US"/>
          </a:p>
          <a:p>
            <a:r>
              <a:rPr lang="zh-CN" altLang="en-US"/>
              <a:t>多方面的融合</a:t>
            </a:r>
            <a:endParaRPr lang="zh-CN" altLang="en-US"/>
          </a:p>
          <a:p>
            <a:r>
              <a:rPr lang="zh-CN" altLang="en-US"/>
              <a:t>形成我们的通用具身系统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大一统仿真训练平台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025" y="1490400"/>
            <a:ext cx="10969200" cy="4759200"/>
          </a:xfrm>
        </p:spPr>
        <p:txBody>
          <a:bodyPr/>
          <a:p>
            <a:r>
              <a:rPr lang="zh-CN" altLang="en-US" sz="1600"/>
              <a:t>场景资产数字</a:t>
            </a:r>
            <a:r>
              <a:rPr lang="en-US" altLang="zh-CN" sz="1600"/>
              <a:t> </a:t>
            </a:r>
            <a:r>
              <a:rPr lang="zh-CN" altLang="en-US" sz="1600"/>
              <a:t>自动合成</a:t>
            </a:r>
            <a:endParaRPr lang="zh-CN" altLang="en-US" sz="1600"/>
          </a:p>
          <a:p>
            <a:pPr marL="742950" lvl="1" indent="-285750"/>
            <a:r>
              <a:rPr lang="zh-CN" altLang="en-US" sz="1420"/>
              <a:t>扫描物体和场景；自动生成新物体资产；自动组合多样应用场景</a:t>
            </a:r>
            <a:endParaRPr lang="zh-CN" altLang="en-US" sz="1420"/>
          </a:p>
          <a:p>
            <a:r>
              <a:rPr lang="zh-CN" altLang="en-US" sz="1600"/>
              <a:t>多仿真器算法训练平台</a:t>
            </a:r>
            <a:endParaRPr lang="zh-CN" altLang="en-US" sz="1600"/>
          </a:p>
          <a:p>
            <a:pPr marL="742950" lvl="1" indent="-285750"/>
            <a:r>
              <a:rPr lang="en-US" altLang="zh-CN" sz="1420"/>
              <a:t>sim-to-sim</a:t>
            </a:r>
            <a:r>
              <a:rPr lang="zh-CN" altLang="en-US" sz="1420"/>
              <a:t>的评估</a:t>
            </a:r>
            <a:endParaRPr lang="zh-CN" altLang="en-US" sz="1420"/>
          </a:p>
          <a:p>
            <a:r>
              <a:rPr lang="zh-CN" altLang="en-US" sz="1600"/>
              <a:t>真实环境部署迁移的闭环</a:t>
            </a:r>
            <a:endParaRPr lang="zh-CN" altLang="en-US" sz="1600"/>
          </a:p>
          <a:p>
            <a:pPr marL="742950" lvl="1" indent="-285750"/>
            <a:r>
              <a:rPr lang="zh-CN" altLang="en-US" sz="1420"/>
              <a:t>仿真的边界在</a:t>
            </a:r>
            <a:r>
              <a:rPr lang="zh-CN" altLang="en-US" sz="1420" b="1">
                <a:solidFill>
                  <a:srgbClr val="FF0000"/>
                </a:solidFill>
              </a:rPr>
              <a:t>视觉</a:t>
            </a:r>
            <a:r>
              <a:rPr lang="zh-CN" altLang="en-US" sz="1420"/>
              <a:t>：世界上很多信息并不是在视觉上就包含，比如很多厨房没有把手，人也做不到</a:t>
            </a:r>
            <a:r>
              <a:rPr lang="en-US" altLang="zh-CN" sz="1420"/>
              <a:t>100%</a:t>
            </a:r>
            <a:r>
              <a:rPr lang="zh-CN" altLang="en-US" sz="1420"/>
              <a:t>成功，试一边看能不能开，这个就是：主动交互感知，很多对操作有用的信息不一定包含在操作感知里的</a:t>
            </a:r>
            <a:endParaRPr lang="zh-CN" altLang="en-US" sz="1420"/>
          </a:p>
          <a:p>
            <a:pPr marL="742950" lvl="1" indent="-285750"/>
            <a:r>
              <a:rPr lang="zh-CN" altLang="en-US" sz="1420"/>
              <a:t>需要通过尝试来知道物理信息，摩擦力是怎样，都要通过机器人在真实世界里交互之后，再进一步提升自己的能力，能变成像婴儿一样学习的</a:t>
            </a:r>
            <a:endParaRPr lang="zh-CN" altLang="en-US" sz="142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9440" y="1506855"/>
            <a:ext cx="6899275" cy="4087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295275"/>
            <a:ext cx="889635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" y="5339080"/>
            <a:ext cx="9671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大模型拆解成按顺序可执行的</a:t>
            </a:r>
            <a:r>
              <a:rPr lang="en-US" altLang="zh-CN"/>
              <a:t>api</a:t>
            </a:r>
            <a:endParaRPr lang="en-US" altLang="zh-CN"/>
          </a:p>
          <a:p>
            <a:r>
              <a:rPr lang="zh-CN" altLang="en-US"/>
              <a:t>这些</a:t>
            </a:r>
            <a:r>
              <a:rPr lang="en-US" altLang="zh-CN"/>
              <a:t>api</a:t>
            </a:r>
            <a:r>
              <a:rPr lang="zh-CN" altLang="en-US"/>
              <a:t>是之前定义好的，比如分割模型，抓取模型等等</a:t>
            </a:r>
            <a:endParaRPr lang="zh-CN" altLang="en-US"/>
          </a:p>
          <a:p>
            <a:r>
              <a:rPr lang="zh-CN" altLang="en-US"/>
              <a:t>通过任务的编排来完成长的任务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具身</a:t>
            </a:r>
            <a:r>
              <a:rPr lang="en-US" altLang="zh-CN"/>
              <a:t>vqa</a:t>
            </a:r>
            <a:r>
              <a:rPr lang="zh-CN" altLang="en-US"/>
              <a:t>，</a:t>
            </a:r>
            <a:r>
              <a:rPr lang="en-US" altLang="zh-CN"/>
              <a:t>ManipVQA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6725" y="1313815"/>
            <a:ext cx="8401050" cy="3263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810" y="4770120"/>
            <a:ext cx="7157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工具来了，应该操作哪个地方，数据可以通过大模型创造</a:t>
            </a:r>
            <a:endParaRPr lang="zh-CN" altLang="en-US" sz="1600"/>
          </a:p>
          <a:p>
            <a:r>
              <a:rPr lang="zh-CN" altLang="en-US" sz="1600"/>
              <a:t>海量的图像数据喂入，大模型根据已有的物品，自动生成可用的任务，反过来生成我们所需的训练数据</a:t>
            </a:r>
            <a:endParaRPr lang="zh-CN" altLang="en-US" sz="1600"/>
          </a:p>
          <a:p>
            <a:r>
              <a:rPr lang="zh-CN" altLang="en-US" sz="1600"/>
              <a:t>用这些数据来进行大模型的微调，最终具备和机器人问答相关的能力的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396105"/>
            <a:ext cx="4017645" cy="2346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63470" y="915670"/>
            <a:ext cx="6711315" cy="3667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1505" y="5156200"/>
            <a:ext cx="10548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任务编排对于具身智能来说，不是一个瓶颈，难点还是在机械臂的操作层面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10585"/>
            <a:ext cx="10969200" cy="705600"/>
          </a:xfrm>
        </p:spPr>
        <p:txBody>
          <a:bodyPr/>
          <a:p>
            <a:r>
              <a:rPr lang="zh-CN" altLang="en-US" sz="2800"/>
              <a:t>更难的任务</a:t>
            </a:r>
            <a:r>
              <a:rPr lang="en-US" altLang="zh-CN" sz="2800"/>
              <a:t> </a:t>
            </a:r>
            <a:r>
              <a:rPr lang="zh-CN" altLang="en-US" sz="2800"/>
              <a:t>比如收纳</a:t>
            </a:r>
            <a:endParaRPr lang="zh-CN" altLang="en-US" sz="28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2520" y="1016000"/>
            <a:ext cx="7426960" cy="414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4420" y="5421630"/>
            <a:ext cx="10349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干净整洁的目标，全智能的可以收纳，物体的摆列，把餐桌摆成左撇子用，</a:t>
            </a:r>
            <a:endParaRPr lang="zh-CN" altLang="en-US"/>
          </a:p>
          <a:p>
            <a:r>
              <a:rPr lang="zh-CN" altLang="en-US"/>
              <a:t>机械臂自动完成所有的事情，机械臂可以直接在网络上获取整洁的桌面应该长什么样，再喂到模型里面，数千张样例里，选取一个</a:t>
            </a:r>
            <a:endParaRPr lang="zh-CN" altLang="en-US"/>
          </a:p>
          <a:p>
            <a:r>
              <a:rPr lang="zh-CN" altLang="en-US"/>
              <a:t>实现难以人工定义的任务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Navigation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物体导航：自行在环境探索，找到东西给你，用多模态的视觉语言模型完成感知理解的任务，在用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2244725"/>
            <a:ext cx="8089900" cy="35096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visual language navigation </a:t>
            </a:r>
            <a:r>
              <a:rPr lang="zh-CN" altLang="en-US"/>
              <a:t>视觉语言导航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完全跟随人类的指令导航，数千个仿真环境里学，</a:t>
            </a:r>
            <a:r>
              <a:rPr lang="en-US" altLang="zh-CN" sz="1400"/>
              <a:t>sim2real gap</a:t>
            </a:r>
            <a:r>
              <a:rPr lang="zh-CN" altLang="en-US" sz="1400"/>
              <a:t>太大了，换一个相机型号就不行了，但用了大模型后</a:t>
            </a:r>
            <a:endParaRPr lang="zh-CN" altLang="en-US" sz="1400"/>
          </a:p>
          <a:p>
            <a:r>
              <a:rPr lang="zh-CN" altLang="en-US" sz="1400"/>
              <a:t>多专家自问自答的算法范式</a:t>
            </a:r>
            <a:endParaRPr lang="zh-CN" altLang="en-US" sz="1400"/>
          </a:p>
          <a:p>
            <a:r>
              <a:rPr lang="zh-CN" altLang="en-US" sz="1400"/>
              <a:t>另外一个感知专家</a:t>
            </a:r>
            <a:endParaRPr lang="zh-CN" altLang="en-US" sz="1400"/>
          </a:p>
          <a:p>
            <a:r>
              <a:rPr lang="zh-CN" altLang="en-US" sz="1400"/>
              <a:t>决策专家，最后下决定，最后应该往哪个方向去走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3277870"/>
            <a:ext cx="6165215" cy="3242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commondata" val="eyJoZGlkIjoiMzU0MzM5NmQ0MTMyNjcyYWRhZGY0OTQzNjJjOTQ5ZjE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WPS 演示</Application>
  <PresentationFormat>宽屏</PresentationFormat>
  <Paragraphs>57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Lexie</cp:lastModifiedBy>
  <cp:revision>155</cp:revision>
  <dcterms:created xsi:type="dcterms:W3CDTF">2019-06-19T02:08:00Z</dcterms:created>
  <dcterms:modified xsi:type="dcterms:W3CDTF">2024-06-21T02:27:09Z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A3EDB7FB252A435BA78143201AA665FF_11</vt:lpwstr>
  </property>
</Properties>
</file>